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6" r:id="rId3"/>
    <p:sldId id="289" r:id="rId4"/>
    <p:sldId id="277" r:id="rId5"/>
    <p:sldId id="316" r:id="rId6"/>
    <p:sldId id="283" r:id="rId7"/>
    <p:sldId id="303" r:id="rId8"/>
    <p:sldId id="301" r:id="rId9"/>
    <p:sldId id="315" r:id="rId10"/>
    <p:sldId id="292" r:id="rId11"/>
    <p:sldId id="264" r:id="rId12"/>
    <p:sldId id="260" r:id="rId13"/>
    <p:sldId id="266" r:id="rId14"/>
    <p:sldId id="297" r:id="rId15"/>
    <p:sldId id="293" r:id="rId16"/>
    <p:sldId id="295" r:id="rId17"/>
    <p:sldId id="304" r:id="rId18"/>
    <p:sldId id="262" r:id="rId19"/>
    <p:sldId id="313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AC93-4BD8-4EFA-BE18-512CD9100DD4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210B-970A-453B-B522-84E4CBC46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tai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14" y="0"/>
            <a:ext cx="5004486" cy="6858000"/>
          </a:xfrm>
          <a:prstGeom prst="rect">
            <a:avLst/>
          </a:prstGeom>
        </p:spPr>
      </p:pic>
      <p:pic>
        <p:nvPicPr>
          <p:cNvPr id="2" name="Picture 1" descr="0000a montaig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62000"/>
            <a:ext cx="4087651" cy="532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rge-berke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79" y="0"/>
            <a:ext cx="5034421" cy="6858000"/>
          </a:xfrm>
          <a:prstGeom prst="rect">
            <a:avLst/>
          </a:prstGeom>
        </p:spPr>
      </p:pic>
      <p:pic>
        <p:nvPicPr>
          <p:cNvPr id="6" name="Picture 5" descr="Berkeley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256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d Hum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57689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acsi2 hu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192" y="685800"/>
            <a:ext cx="3379807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mSmith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48187" y="0"/>
            <a:ext cx="459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776 Wealth of Nations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28600"/>
            <a:ext cx="4523405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line and fal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325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dward Gibbon.bmp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662026" y="2514600"/>
            <a:ext cx="3967374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e of rea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251"/>
            <a:ext cx="3886200" cy="6103749"/>
          </a:xfrm>
          <a:prstGeom prst="rect">
            <a:avLst/>
          </a:prstGeom>
        </p:spPr>
      </p:pic>
      <p:pic>
        <p:nvPicPr>
          <p:cNvPr id="3" name="Picture 2" descr="C:\Documents and Settings\Owner.YOUR-0944CBA8B9\My Documents\American Political and Social History I fall 06\American History fall 06 images Colonies to Constitution\pa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089" y="0"/>
            <a:ext cx="5268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2" y="0"/>
            <a:ext cx="60716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009698by6 chate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02" y="0"/>
            <a:ext cx="544419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e chatele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6096"/>
            <a:ext cx="7004180" cy="6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est of Voltair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95513" y="0"/>
            <a:ext cx="4752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ree_geoffrin.jpg"/>
          <p:cNvPicPr>
            <a:picLocks noChangeAspect="1"/>
          </p:cNvPicPr>
          <p:nvPr/>
        </p:nvPicPr>
        <p:blipFill>
          <a:blip r:embed="rId2"/>
          <a:srcRect l="1667" t="1986" r="1667" b="1985"/>
          <a:stretch>
            <a:fillRect/>
          </a:stretch>
        </p:blipFill>
        <p:spPr>
          <a:xfrm>
            <a:off x="0" y="433552"/>
            <a:ext cx="9144000" cy="5990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ques-B%C3%A9nigne_Bossuet_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73288" y="0"/>
            <a:ext cx="4795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mas_hobbe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56229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osse leviatha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05780" y="685800"/>
            <a:ext cx="353822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eller88 lock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31950" y="0"/>
            <a:ext cx="5880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cke Two Treatises of Government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r="3812"/>
          <a:stretch>
            <a:fillRect/>
          </a:stretch>
        </p:blipFill>
        <p:spPr>
          <a:xfrm>
            <a:off x="1" y="0"/>
            <a:ext cx="24383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ckeEssay Concerning Human Understanding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052469" y="0"/>
            <a:ext cx="2091531" cy="38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419600" y="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Enlightenment</a:t>
            </a:r>
            <a:endParaRPr lang="en-US" sz="5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universe and its workings can be understood by humans</a:t>
            </a:r>
          </a:p>
          <a:p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part of that universe, human nature is knowable</a:t>
            </a:r>
          </a:p>
          <a:p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Truth is possible through observation, experience, and reason</a:t>
            </a:r>
          </a:p>
          <a:p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Obedience to authority must not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supercede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truth</a:t>
            </a:r>
          </a:p>
          <a:p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natural world and human nature can be purposefully transformed</a:t>
            </a:r>
          </a:p>
          <a:p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Human history is the history of progress</a:t>
            </a:r>
          </a:p>
          <a:p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Human beings can be improved through education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esquieu_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0" y="0"/>
            <a:ext cx="5715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ontesquieu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414"/>
            <a:ext cx="3429000" cy="518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502004_87ee259_p d'alemb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07246" cy="3810001"/>
          </a:xfrm>
          <a:prstGeom prst="rect">
            <a:avLst/>
          </a:prstGeom>
        </p:spPr>
      </p:pic>
      <p:pic>
        <p:nvPicPr>
          <p:cNvPr id="3" name="Picture 2" descr="DiderotVanLoo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172200" y="3167808"/>
            <a:ext cx="2971800" cy="369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iderot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367" y="1828800"/>
            <a:ext cx="298083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C_SYSTEME_FIG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2202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503648 quesn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"/>
            <a:ext cx="5148775" cy="6857999"/>
          </a:xfrm>
          <a:prstGeom prst="rect">
            <a:avLst/>
          </a:prstGeom>
        </p:spPr>
      </p:pic>
      <p:pic>
        <p:nvPicPr>
          <p:cNvPr id="3" name="Picture 2" descr="6081-1 physiocra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7286" y="0"/>
            <a:ext cx="2346714" cy="3276600"/>
          </a:xfrm>
          <a:prstGeom prst="rect">
            <a:avLst/>
          </a:prstGeom>
        </p:spPr>
      </p:pic>
      <p:pic>
        <p:nvPicPr>
          <p:cNvPr id="4" name="Picture 3" descr="bf000150 quesn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2292654" cy="350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63</Words>
  <Application>Microsoft Office PowerPoint</Application>
  <PresentationFormat>On-screen Show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Anthony Anadio</dc:creator>
  <cp:lastModifiedBy>Anthony Anadio</cp:lastModifiedBy>
  <cp:revision>10</cp:revision>
  <dcterms:created xsi:type="dcterms:W3CDTF">2007-10-08T20:13:19Z</dcterms:created>
  <dcterms:modified xsi:type="dcterms:W3CDTF">2007-10-14T19:29:55Z</dcterms:modified>
</cp:coreProperties>
</file>